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F06F5-27FF-4000-B33E-F469807E9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FED5AC-2662-4C03-A557-B0AE74564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66D0FF-1366-45CE-8DB8-3148820C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4174-DF03-4421-8A9E-478DF05E338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822FD4-A702-4A13-AB75-AF775EF5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D888B-97BF-477A-80D4-8EDB2132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D769-F46A-462C-89DD-FBB48B23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6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063AF-2F26-411C-8DC0-F47E31A6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EF9E74-132F-4924-B38A-5B7D18F3E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29D3BE-F1F1-4AFE-96BB-AB5314F1D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4174-DF03-4421-8A9E-478DF05E338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8B5896-777F-4E13-A41A-1782178AD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1D7000-69BA-48A8-B9CC-E35F32A6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D769-F46A-462C-89DD-FBB48B23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6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670C92-FE16-4005-831C-81C9E5585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914083-5CA8-4A66-B02B-A0224A911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BEDCC7-3E96-4CD9-ABAD-52545FFE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4174-DF03-4421-8A9E-478DF05E338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C81B2C-F858-4A2F-9482-3F4042A9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5A6B9E-3E81-4736-8019-E4EBAA19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D769-F46A-462C-89DD-FBB48B23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F7FF2-F1FD-4BD9-A682-D890321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67FCFE-6E60-4646-A857-F9D9D0CFC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9B9F76-D3ED-43ED-B5D5-B432793A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4174-DF03-4421-8A9E-478DF05E338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A924F3-62F9-42FC-A0A1-63982BB3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B59064-D0FF-4DB2-B253-C8D65ADE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D769-F46A-462C-89DD-FBB48B23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73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291AE-32F3-4A22-8828-0604BDEAE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41946A-9345-4635-B619-18B7A40F5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AF45DE-4AA2-4F1E-8645-6F3D2461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4174-DF03-4421-8A9E-478DF05E338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02DC99-ADEC-40B9-ADD2-7274CCDDE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1F7E9C-F339-43E9-86F2-A4B39041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D769-F46A-462C-89DD-FBB48B23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5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7B08D-BB99-4593-842A-65F20D4A7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557C5-BA4B-4213-B5C9-5FC0F4518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222EA3-F254-4EB3-84FA-DC6327440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D8B10A-E8DA-452D-A434-A90ECBB6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4174-DF03-4421-8A9E-478DF05E338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BD4BCD-8933-429A-AC59-7E3D2DCA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509BF9-BE3B-4298-B463-A7FBB095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D769-F46A-462C-89DD-FBB48B23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4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F4667-4C73-4717-A744-1A568409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F80-31AB-4402-B76D-CA9EF27A9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3F8515-6BC0-49DC-8793-2EA3953C5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7D2AD7-5700-4B11-93ED-1BBB94695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261823-8E72-41ED-A497-5625D5E31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04D60A-8CA6-4871-8336-8741AA49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4174-DF03-4421-8A9E-478DF05E338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BECEC2-3B6A-4123-ADA2-66B70226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96BABD-B4E2-42F5-A02A-4287423D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D769-F46A-462C-89DD-FBB48B23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9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0FB4C-5C27-4E58-857E-C0BB56BB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4EB9CD-C111-4562-BCB9-65A5C618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4174-DF03-4421-8A9E-478DF05E338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DF2B31-BD11-4364-96AB-D030E61C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FB53C3-FCDA-4D0B-A01D-2100598C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D769-F46A-462C-89DD-FBB48B23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2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BF0192-5D46-4DCC-B982-E0C3517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4174-DF03-4421-8A9E-478DF05E338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4C67CB-66F0-4659-94CD-88C506AB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1977EB-FAA8-4C77-9FEA-36BDC8B5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D769-F46A-462C-89DD-FBB48B23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61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B224B-E838-44F3-81FC-7541CC0F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15395E-01AB-439C-A0BE-C36E75CAD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A38987-1001-4945-A599-DF3FF846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08DB61-5D55-4018-BFF9-3A83665C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4174-DF03-4421-8A9E-478DF05E338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9066C2-9367-46F2-901C-9072E054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21A28-6B2A-45AE-80CE-846EDADE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D769-F46A-462C-89DD-FBB48B23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4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270C-B48C-462F-9297-CE182147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9057B8-6D3B-4A26-9DFD-0430C8A19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FAF1-2D25-42DF-9935-6FC7F0B21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909EED-AA0C-43D0-A8AE-63821F73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4174-DF03-4421-8A9E-478DF05E338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2CCA2F-70F9-4000-86AE-A8149A0B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32F078-5749-4C92-8A4F-C7255E47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0D769-F46A-462C-89DD-FBB48B23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3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5CCE0-9ED5-4557-ACBC-DA4293D9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2DE476-11BD-4285-AB89-165628F20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BEDD91-E800-48F3-82A8-59A0692D2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B4174-DF03-4421-8A9E-478DF05E338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D9815C-2BC3-496F-B245-4A876A206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FDAD31-43A9-4C12-B02E-A72A68E5A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0D769-F46A-462C-89DD-FBB48B23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8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DE12E-0584-403B-9D6B-5468FEF2F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Кнопка ЖЕКА </a:t>
            </a:r>
            <a:r>
              <a:rPr lang="ru-RU" u="sng" dirty="0" err="1"/>
              <a:t>тв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C50169-8FB3-4279-B424-C2B6C224A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Благодарственная за подписку.</a:t>
            </a:r>
          </a:p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ЭТО?</a:t>
            </a:r>
          </a:p>
        </p:txBody>
      </p:sp>
    </p:spTree>
    <p:extLst>
      <p:ext uri="{BB962C8B-B14F-4D97-AF65-F5344CB8AC3E}">
        <p14:creationId xmlns:p14="http://schemas.microsoft.com/office/powerpoint/2010/main" val="206942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8CDA-2CAC-443B-BA77-8260E12A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Кнопка ЖЕКА </a:t>
            </a:r>
            <a:r>
              <a:rPr lang="ru-RU" u="sng" dirty="0" err="1"/>
              <a:t>тв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5B71B8-AEBB-4EB3-A10C-B46EF19C2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16" y="1715294"/>
            <a:ext cx="7805532" cy="4461669"/>
          </a:xfrm>
        </p:spPr>
      </p:pic>
    </p:spTree>
    <p:extLst>
      <p:ext uri="{BB962C8B-B14F-4D97-AF65-F5344CB8AC3E}">
        <p14:creationId xmlns:p14="http://schemas.microsoft.com/office/powerpoint/2010/main" val="50836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7105D-BB7A-4EA3-B841-98EC6A8A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Кнопка ЖЕКА </a:t>
            </a:r>
            <a:r>
              <a:rPr lang="ru-RU" u="sng" dirty="0" err="1"/>
              <a:t>тв</a:t>
            </a:r>
            <a:br>
              <a:rPr lang="ru-RU" dirty="0"/>
            </a:br>
            <a:r>
              <a:rPr lang="ru-RU" dirty="0"/>
              <a:t>означает: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5CFD90-8092-4239-B037-936BAC7273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4268327" y="265043"/>
            <a:ext cx="7526107" cy="594268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C22C239-2D62-470A-B939-542249B37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Благодарность за подписку.</a:t>
            </a:r>
          </a:p>
          <a:p>
            <a:r>
              <a:rPr lang="ru-RU" dirty="0"/>
              <a:t>Кнопку вы видите справа от текста.</a:t>
            </a:r>
          </a:p>
        </p:txBody>
      </p:sp>
    </p:spTree>
    <p:extLst>
      <p:ext uri="{BB962C8B-B14F-4D97-AF65-F5344CB8AC3E}">
        <p14:creationId xmlns:p14="http://schemas.microsoft.com/office/powerpoint/2010/main" val="2512797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</Words>
  <Application>Microsoft Office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Кнопка ЖЕКА тв</vt:lpstr>
      <vt:lpstr>                          Кнопка ЖЕКА тв</vt:lpstr>
      <vt:lpstr>Кнопка ЖЕКА тв означает: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Кнопка ЖЕКА тв</dc:title>
  <dc:creator>Евгений Зарубин</dc:creator>
  <cp:lastModifiedBy>Евгений Зарубин</cp:lastModifiedBy>
  <cp:revision>2</cp:revision>
  <dcterms:created xsi:type="dcterms:W3CDTF">2019-11-16T05:56:39Z</dcterms:created>
  <dcterms:modified xsi:type="dcterms:W3CDTF">2019-11-16T06:00:04Z</dcterms:modified>
</cp:coreProperties>
</file>